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6" r:id="rId2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768D5-7B01-4D15-8F4D-7F2214E1874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B5F1A-19DB-43D8-92E2-2BF960B9F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5785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280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98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629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12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98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318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856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79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246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07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834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6F49B387-F0A8-4600-8CEE-E1F28B5526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0B6B60-D69B-4B78-A377-2277C9A14F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643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492503-6864-B62D-047B-C905BD26E5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768" y="226006"/>
            <a:ext cx="10782300" cy="4248727"/>
          </a:xfrm>
        </p:spPr>
        <p:txBody>
          <a:bodyPr/>
          <a:lstStyle/>
          <a:p>
            <a:r>
              <a:rPr lang="ja-JP" altLang="en-US" sz="4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　　　</a:t>
            </a:r>
            <a:br>
              <a:rPr lang="en-US" altLang="ja-JP" sz="4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br>
              <a:rPr lang="en-US" altLang="ja-JP" sz="4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br>
              <a:rPr lang="en-US" altLang="ja-JP" sz="4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4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　　　　</a:t>
            </a:r>
            <a:br>
              <a:rPr lang="en-US" altLang="ja-JP" sz="4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br>
              <a:rPr lang="en-US" altLang="ja-JP" sz="4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4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　　　　　ご新規様限定</a:t>
            </a:r>
            <a:br>
              <a:rPr lang="en-US" altLang="ja-JP" sz="4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br>
              <a:rPr lang="en-US" altLang="ja-JP" sz="4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4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　　　</a:t>
            </a:r>
            <a:r>
              <a:rPr kumimoji="1" lang="ja-JP" altLang="en-US" sz="66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トリミング初回</a:t>
            </a:r>
            <a:br>
              <a:rPr kumimoji="1" lang="en-US" altLang="ja-JP" sz="66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br>
              <a:rPr kumimoji="1" lang="en-US" altLang="ja-JP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kumimoji="1" lang="ja-JP" altLang="en-US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　　　</a:t>
            </a:r>
            <a:r>
              <a:rPr kumimoji="1" lang="en-US" altLang="ja-JP" sz="100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20</a:t>
            </a:r>
            <a:r>
              <a:rPr kumimoji="1" lang="ja-JP" altLang="en-US" sz="40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％</a:t>
            </a:r>
            <a:r>
              <a:rPr kumimoji="1" lang="en-US" altLang="ja-JP" sz="40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OFF</a:t>
            </a:r>
            <a:endParaRPr kumimoji="1" lang="ja-JP" altLang="en-US" sz="40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5E922CB-D93F-9E5B-4B41-B5812F7EA5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9522" y="4651773"/>
            <a:ext cx="11043859" cy="914400"/>
          </a:xfrm>
        </p:spPr>
        <p:txBody>
          <a:bodyPr>
            <a:normAutofit/>
          </a:bodyPr>
          <a:lstStyle/>
          <a:p>
            <a:r>
              <a:rPr kumimoji="1" lang="ja-JP" altLang="en-US" sz="2800" dirty="0"/>
              <a:t>＊初診の方、持病のあるわんちゃんねこちゃんは診察が必要となります</a:t>
            </a:r>
          </a:p>
        </p:txBody>
      </p:sp>
      <p:grpSp>
        <p:nvGrpSpPr>
          <p:cNvPr id="14" name="グラフィックス 11" descr="7つの小さなデイジー">
            <a:extLst>
              <a:ext uri="{FF2B5EF4-FFF2-40B4-BE49-F238E27FC236}">
                <a16:creationId xmlns:a16="http://schemas.microsoft.com/office/drawing/2014/main" id="{A0D81388-8A0C-7793-FEC9-C4612071839C}"/>
              </a:ext>
            </a:extLst>
          </p:cNvPr>
          <p:cNvGrpSpPr/>
          <p:nvPr/>
        </p:nvGrpSpPr>
        <p:grpSpPr>
          <a:xfrm>
            <a:off x="4546323" y="5623840"/>
            <a:ext cx="532892" cy="532892"/>
            <a:chOff x="1341305" y="1522916"/>
            <a:chExt cx="532892" cy="532892"/>
          </a:xfrm>
        </p:grpSpPr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A9ABE8A9-936D-EF60-33CE-FB643D4012F1}"/>
                </a:ext>
              </a:extLst>
            </p:cNvPr>
            <p:cNvSpPr/>
            <p:nvPr/>
          </p:nvSpPr>
          <p:spPr>
            <a:xfrm>
              <a:off x="1549478" y="1731089"/>
              <a:ext cx="116551" cy="116551"/>
            </a:xfrm>
            <a:prstGeom prst="ellipse">
              <a:avLst/>
            </a:prstGeom>
            <a:solidFill>
              <a:schemeClr val="accent4"/>
            </a:solidFill>
            <a:ln w="6469" cap="flat">
              <a:noFill/>
              <a:prstDash val="solid"/>
              <a:miter/>
            </a:ln>
          </p:spPr>
        </p:sp>
        <p:grpSp>
          <p:nvGrpSpPr>
            <p:cNvPr id="16" name="グラフィックス 11" descr="7つの小さなデイジー">
              <a:extLst>
                <a:ext uri="{FF2B5EF4-FFF2-40B4-BE49-F238E27FC236}">
                  <a16:creationId xmlns:a16="http://schemas.microsoft.com/office/drawing/2014/main" id="{9977B8CE-8342-C33B-53E1-5DA44D148453}"/>
                </a:ext>
              </a:extLst>
            </p:cNvPr>
            <p:cNvGrpSpPr/>
            <p:nvPr/>
          </p:nvGrpSpPr>
          <p:grpSpPr>
            <a:xfrm>
              <a:off x="1341305" y="1522916"/>
              <a:ext cx="532892" cy="532892"/>
              <a:chOff x="1341305" y="1522916"/>
              <a:chExt cx="532892" cy="532892"/>
            </a:xfrm>
            <a:solidFill>
              <a:srgbClr val="D8D8D8"/>
            </a:solidFill>
          </p:grpSpPr>
          <p:sp>
            <p:nvSpPr>
              <p:cNvPr id="17" name="楕円 16">
                <a:extLst>
                  <a:ext uri="{FF2B5EF4-FFF2-40B4-BE49-F238E27FC236}">
                    <a16:creationId xmlns:a16="http://schemas.microsoft.com/office/drawing/2014/main" id="{453CB837-CC3A-A601-33B8-8FB893F5CECB}"/>
                  </a:ext>
                </a:extLst>
              </p:cNvPr>
              <p:cNvSpPr/>
              <p:nvPr/>
            </p:nvSpPr>
            <p:spPr>
              <a:xfrm rot="-2700000">
                <a:off x="1393726" y="1877104"/>
                <a:ext cx="174825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18" name="楕円 17">
                <a:extLst>
                  <a:ext uri="{FF2B5EF4-FFF2-40B4-BE49-F238E27FC236}">
                    <a16:creationId xmlns:a16="http://schemas.microsoft.com/office/drawing/2014/main" id="{91FF9F9A-6EEE-5740-8982-FA529E42E3B9}"/>
                  </a:ext>
                </a:extLst>
              </p:cNvPr>
              <p:cNvSpPr/>
              <p:nvPr/>
            </p:nvSpPr>
            <p:spPr>
              <a:xfrm>
                <a:off x="1568904" y="1880981"/>
                <a:ext cx="77700" cy="174827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19" name="楕円 18">
                <a:extLst>
                  <a:ext uri="{FF2B5EF4-FFF2-40B4-BE49-F238E27FC236}">
                    <a16:creationId xmlns:a16="http://schemas.microsoft.com/office/drawing/2014/main" id="{44153F8F-DC03-7BE1-E5AC-8A6B5F972E42}"/>
                  </a:ext>
                </a:extLst>
              </p:cNvPr>
              <p:cNvSpPr/>
              <p:nvPr/>
            </p:nvSpPr>
            <p:spPr>
              <a:xfrm rot="-2700000">
                <a:off x="1695477" y="1828548"/>
                <a:ext cx="77700" cy="174825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20" name="楕円 19">
                <a:extLst>
                  <a:ext uri="{FF2B5EF4-FFF2-40B4-BE49-F238E27FC236}">
                    <a16:creationId xmlns:a16="http://schemas.microsoft.com/office/drawing/2014/main" id="{296597CF-0957-D6DB-6765-73B1224CDE70}"/>
                  </a:ext>
                </a:extLst>
              </p:cNvPr>
              <p:cNvSpPr/>
              <p:nvPr/>
            </p:nvSpPr>
            <p:spPr>
              <a:xfrm>
                <a:off x="1699370" y="1750515"/>
                <a:ext cx="174827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21" name="楕円 20">
                <a:extLst>
                  <a:ext uri="{FF2B5EF4-FFF2-40B4-BE49-F238E27FC236}">
                    <a16:creationId xmlns:a16="http://schemas.microsoft.com/office/drawing/2014/main" id="{E49BF8ED-0840-635E-4021-302011BE3156}"/>
                  </a:ext>
                </a:extLst>
              </p:cNvPr>
              <p:cNvSpPr/>
              <p:nvPr/>
            </p:nvSpPr>
            <p:spPr>
              <a:xfrm rot="-2700000">
                <a:off x="1646915" y="1623922"/>
                <a:ext cx="174825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22" name="楕円 21">
                <a:extLst>
                  <a:ext uri="{FF2B5EF4-FFF2-40B4-BE49-F238E27FC236}">
                    <a16:creationId xmlns:a16="http://schemas.microsoft.com/office/drawing/2014/main" id="{8B72A81F-95E1-5512-F6BE-2E4529DFB5BD}"/>
                  </a:ext>
                </a:extLst>
              </p:cNvPr>
              <p:cNvSpPr/>
              <p:nvPr/>
            </p:nvSpPr>
            <p:spPr>
              <a:xfrm>
                <a:off x="1568904" y="1522916"/>
                <a:ext cx="77700" cy="174827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C41CB694-B00F-D676-023F-4ADA5F211A1B}"/>
                  </a:ext>
                </a:extLst>
              </p:cNvPr>
              <p:cNvSpPr/>
              <p:nvPr/>
            </p:nvSpPr>
            <p:spPr>
              <a:xfrm rot="-2700000">
                <a:off x="1442288" y="1575353"/>
                <a:ext cx="77700" cy="174825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24" name="楕円 23">
                <a:extLst>
                  <a:ext uri="{FF2B5EF4-FFF2-40B4-BE49-F238E27FC236}">
                    <a16:creationId xmlns:a16="http://schemas.microsoft.com/office/drawing/2014/main" id="{808B6F87-49BD-29DC-203F-6DCBE8DAB30B}"/>
                  </a:ext>
                </a:extLst>
              </p:cNvPr>
              <p:cNvSpPr/>
              <p:nvPr/>
            </p:nvSpPr>
            <p:spPr>
              <a:xfrm>
                <a:off x="1341305" y="1750515"/>
                <a:ext cx="174827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</p:grpSp>
      </p:grpSp>
      <p:grpSp>
        <p:nvGrpSpPr>
          <p:cNvPr id="25" name="グラフィックス 11" descr="7つの小さなデイジー">
            <a:extLst>
              <a:ext uri="{FF2B5EF4-FFF2-40B4-BE49-F238E27FC236}">
                <a16:creationId xmlns:a16="http://schemas.microsoft.com/office/drawing/2014/main" id="{89D17F8A-C9AD-40E0-AAB2-FA1D57EFA4E2}"/>
              </a:ext>
            </a:extLst>
          </p:cNvPr>
          <p:cNvGrpSpPr/>
          <p:nvPr/>
        </p:nvGrpSpPr>
        <p:grpSpPr>
          <a:xfrm>
            <a:off x="407227" y="758935"/>
            <a:ext cx="532892" cy="532892"/>
            <a:chOff x="2123824" y="1327699"/>
            <a:chExt cx="532892" cy="532892"/>
          </a:xfrm>
        </p:grpSpPr>
        <p:sp>
          <p:nvSpPr>
            <p:cNvPr id="26" name="楕円 25">
              <a:extLst>
                <a:ext uri="{FF2B5EF4-FFF2-40B4-BE49-F238E27FC236}">
                  <a16:creationId xmlns:a16="http://schemas.microsoft.com/office/drawing/2014/main" id="{DBCB2242-B20C-4609-F6B2-94B411EF304B}"/>
                </a:ext>
              </a:extLst>
            </p:cNvPr>
            <p:cNvSpPr/>
            <p:nvPr/>
          </p:nvSpPr>
          <p:spPr>
            <a:xfrm>
              <a:off x="2331991" y="1535866"/>
              <a:ext cx="116551" cy="116551"/>
            </a:xfrm>
            <a:prstGeom prst="ellipse">
              <a:avLst/>
            </a:prstGeom>
            <a:solidFill>
              <a:schemeClr val="accent4"/>
            </a:solidFill>
            <a:ln w="6469" cap="flat">
              <a:noFill/>
              <a:prstDash val="solid"/>
              <a:miter/>
            </a:ln>
          </p:spPr>
        </p:sp>
        <p:grpSp>
          <p:nvGrpSpPr>
            <p:cNvPr id="27" name="グラフィックス 11" descr="7つの小さなデイジー">
              <a:extLst>
                <a:ext uri="{FF2B5EF4-FFF2-40B4-BE49-F238E27FC236}">
                  <a16:creationId xmlns:a16="http://schemas.microsoft.com/office/drawing/2014/main" id="{373149B2-4277-F9BE-1910-9781CC12AAEB}"/>
                </a:ext>
              </a:extLst>
            </p:cNvPr>
            <p:cNvGrpSpPr/>
            <p:nvPr/>
          </p:nvGrpSpPr>
          <p:grpSpPr>
            <a:xfrm>
              <a:off x="2123824" y="1327699"/>
              <a:ext cx="532892" cy="532892"/>
              <a:chOff x="2123824" y="1327699"/>
              <a:chExt cx="532892" cy="532892"/>
            </a:xfrm>
            <a:solidFill>
              <a:srgbClr val="E8E8E8"/>
            </a:solidFill>
          </p:grpSpPr>
          <p:sp>
            <p:nvSpPr>
              <p:cNvPr id="28" name="楕円 27">
                <a:extLst>
                  <a:ext uri="{FF2B5EF4-FFF2-40B4-BE49-F238E27FC236}">
                    <a16:creationId xmlns:a16="http://schemas.microsoft.com/office/drawing/2014/main" id="{85584C50-5DDA-2501-89AC-E8D54F445DAB}"/>
                  </a:ext>
                </a:extLst>
              </p:cNvPr>
              <p:cNvSpPr/>
              <p:nvPr/>
            </p:nvSpPr>
            <p:spPr>
              <a:xfrm rot="-2700000">
                <a:off x="2176236" y="1681898"/>
                <a:ext cx="174825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29" name="楕円 28">
                <a:extLst>
                  <a:ext uri="{FF2B5EF4-FFF2-40B4-BE49-F238E27FC236}">
                    <a16:creationId xmlns:a16="http://schemas.microsoft.com/office/drawing/2014/main" id="{2B3848DE-E839-F66C-6230-56BDACC4EAE5}"/>
                  </a:ext>
                </a:extLst>
              </p:cNvPr>
              <p:cNvSpPr/>
              <p:nvPr/>
            </p:nvSpPr>
            <p:spPr>
              <a:xfrm>
                <a:off x="2351417" y="1685764"/>
                <a:ext cx="77700" cy="174827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30" name="楕円 29">
                <a:extLst>
                  <a:ext uri="{FF2B5EF4-FFF2-40B4-BE49-F238E27FC236}">
                    <a16:creationId xmlns:a16="http://schemas.microsoft.com/office/drawing/2014/main" id="{E2C6BAD2-0FEE-08C7-0C67-BEA1520BEE0D}"/>
                  </a:ext>
                </a:extLst>
              </p:cNvPr>
              <p:cNvSpPr/>
              <p:nvPr/>
            </p:nvSpPr>
            <p:spPr>
              <a:xfrm rot="-2700000">
                <a:off x="2477991" y="1633330"/>
                <a:ext cx="77700" cy="174825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31" name="楕円 30">
                <a:extLst>
                  <a:ext uri="{FF2B5EF4-FFF2-40B4-BE49-F238E27FC236}">
                    <a16:creationId xmlns:a16="http://schemas.microsoft.com/office/drawing/2014/main" id="{AF59DF44-25DE-6A82-8DFF-5B6AA6A58450}"/>
                  </a:ext>
                </a:extLst>
              </p:cNvPr>
              <p:cNvSpPr/>
              <p:nvPr/>
            </p:nvSpPr>
            <p:spPr>
              <a:xfrm>
                <a:off x="2481889" y="1555291"/>
                <a:ext cx="174827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32" name="楕円 31">
                <a:extLst>
                  <a:ext uri="{FF2B5EF4-FFF2-40B4-BE49-F238E27FC236}">
                    <a16:creationId xmlns:a16="http://schemas.microsoft.com/office/drawing/2014/main" id="{E5235AE3-505B-2EDF-796A-027E04C8CF86}"/>
                  </a:ext>
                </a:extLst>
              </p:cNvPr>
              <p:cNvSpPr/>
              <p:nvPr/>
            </p:nvSpPr>
            <p:spPr>
              <a:xfrm rot="-2700000">
                <a:off x="2429426" y="1428706"/>
                <a:ext cx="174825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33" name="楕円 32">
                <a:extLst>
                  <a:ext uri="{FF2B5EF4-FFF2-40B4-BE49-F238E27FC236}">
                    <a16:creationId xmlns:a16="http://schemas.microsoft.com/office/drawing/2014/main" id="{498A38F9-EFC9-3F7E-6B87-06F6B5DA230E}"/>
                  </a:ext>
                </a:extLst>
              </p:cNvPr>
              <p:cNvSpPr/>
              <p:nvPr/>
            </p:nvSpPr>
            <p:spPr>
              <a:xfrm>
                <a:off x="2351417" y="1327699"/>
                <a:ext cx="77700" cy="174827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34" name="楕円 33">
                <a:extLst>
                  <a:ext uri="{FF2B5EF4-FFF2-40B4-BE49-F238E27FC236}">
                    <a16:creationId xmlns:a16="http://schemas.microsoft.com/office/drawing/2014/main" id="{96CFA50B-27C6-5E1A-C861-888802FE36A1}"/>
                  </a:ext>
                </a:extLst>
              </p:cNvPr>
              <p:cNvSpPr/>
              <p:nvPr/>
            </p:nvSpPr>
            <p:spPr>
              <a:xfrm rot="-2700000">
                <a:off x="2224797" y="1380142"/>
                <a:ext cx="77700" cy="174825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35" name="楕円 34">
                <a:extLst>
                  <a:ext uri="{FF2B5EF4-FFF2-40B4-BE49-F238E27FC236}">
                    <a16:creationId xmlns:a16="http://schemas.microsoft.com/office/drawing/2014/main" id="{F512EE4B-58BA-BDAD-2B68-D38250CEFF36}"/>
                  </a:ext>
                </a:extLst>
              </p:cNvPr>
              <p:cNvSpPr/>
              <p:nvPr/>
            </p:nvSpPr>
            <p:spPr>
              <a:xfrm>
                <a:off x="2123824" y="1555291"/>
                <a:ext cx="174827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</p:grpSp>
      </p:grpSp>
      <p:grpSp>
        <p:nvGrpSpPr>
          <p:cNvPr id="36" name="グラフィックス 11" descr="7つの小さなデイジー">
            <a:extLst>
              <a:ext uri="{FF2B5EF4-FFF2-40B4-BE49-F238E27FC236}">
                <a16:creationId xmlns:a16="http://schemas.microsoft.com/office/drawing/2014/main" id="{840728D6-BF51-4E44-67C6-343DD8B86509}"/>
              </a:ext>
            </a:extLst>
          </p:cNvPr>
          <p:cNvGrpSpPr/>
          <p:nvPr/>
        </p:nvGrpSpPr>
        <p:grpSpPr>
          <a:xfrm>
            <a:off x="10053679" y="2707584"/>
            <a:ext cx="532892" cy="532892"/>
            <a:chOff x="701244" y="2150033"/>
            <a:chExt cx="532892" cy="532892"/>
          </a:xfrm>
        </p:grpSpPr>
        <p:sp>
          <p:nvSpPr>
            <p:cNvPr id="37" name="楕円 36">
              <a:extLst>
                <a:ext uri="{FF2B5EF4-FFF2-40B4-BE49-F238E27FC236}">
                  <a16:creationId xmlns:a16="http://schemas.microsoft.com/office/drawing/2014/main" id="{E4E81CCE-939A-D898-42E1-C75FB12B353D}"/>
                </a:ext>
              </a:extLst>
            </p:cNvPr>
            <p:cNvSpPr/>
            <p:nvPr/>
          </p:nvSpPr>
          <p:spPr>
            <a:xfrm>
              <a:off x="909411" y="2358200"/>
              <a:ext cx="116551" cy="116551"/>
            </a:xfrm>
            <a:prstGeom prst="ellipse">
              <a:avLst/>
            </a:prstGeom>
            <a:solidFill>
              <a:schemeClr val="accent4"/>
            </a:solidFill>
            <a:ln w="6469" cap="flat">
              <a:noFill/>
              <a:prstDash val="solid"/>
              <a:miter/>
            </a:ln>
          </p:spPr>
        </p:sp>
        <p:grpSp>
          <p:nvGrpSpPr>
            <p:cNvPr id="38" name="グラフィックス 11" descr="7つの小さなデイジー">
              <a:extLst>
                <a:ext uri="{FF2B5EF4-FFF2-40B4-BE49-F238E27FC236}">
                  <a16:creationId xmlns:a16="http://schemas.microsoft.com/office/drawing/2014/main" id="{6506870D-F06D-75B7-901F-FB4743BE3317}"/>
                </a:ext>
              </a:extLst>
            </p:cNvPr>
            <p:cNvGrpSpPr/>
            <p:nvPr/>
          </p:nvGrpSpPr>
          <p:grpSpPr>
            <a:xfrm>
              <a:off x="701244" y="2150033"/>
              <a:ext cx="532892" cy="532892"/>
              <a:chOff x="701244" y="2150033"/>
              <a:chExt cx="532892" cy="532892"/>
            </a:xfrm>
            <a:solidFill>
              <a:srgbClr val="E8E8E8"/>
            </a:solidFill>
          </p:grpSpPr>
          <p:sp>
            <p:nvSpPr>
              <p:cNvPr id="39" name="楕円 38">
                <a:extLst>
                  <a:ext uri="{FF2B5EF4-FFF2-40B4-BE49-F238E27FC236}">
                    <a16:creationId xmlns:a16="http://schemas.microsoft.com/office/drawing/2014/main" id="{96B1810E-D818-BD6B-582A-A10A1B5C93A5}"/>
                  </a:ext>
                </a:extLst>
              </p:cNvPr>
              <p:cNvSpPr/>
              <p:nvPr/>
            </p:nvSpPr>
            <p:spPr>
              <a:xfrm rot="-2700000">
                <a:off x="753663" y="2504214"/>
                <a:ext cx="174825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40" name="楕円 39">
                <a:extLst>
                  <a:ext uri="{FF2B5EF4-FFF2-40B4-BE49-F238E27FC236}">
                    <a16:creationId xmlns:a16="http://schemas.microsoft.com/office/drawing/2014/main" id="{79BE2F80-73C6-0399-9564-2A22AE3BD953}"/>
                  </a:ext>
                </a:extLst>
              </p:cNvPr>
              <p:cNvSpPr/>
              <p:nvPr/>
            </p:nvSpPr>
            <p:spPr>
              <a:xfrm>
                <a:off x="928836" y="2508098"/>
                <a:ext cx="77700" cy="174827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41" name="楕円 40">
                <a:extLst>
                  <a:ext uri="{FF2B5EF4-FFF2-40B4-BE49-F238E27FC236}">
                    <a16:creationId xmlns:a16="http://schemas.microsoft.com/office/drawing/2014/main" id="{5CC7CF1B-158D-0F08-0466-EB61DFFA86F8}"/>
                  </a:ext>
                </a:extLst>
              </p:cNvPr>
              <p:cNvSpPr/>
              <p:nvPr/>
            </p:nvSpPr>
            <p:spPr>
              <a:xfrm rot="-2700000">
                <a:off x="1055408" y="2455658"/>
                <a:ext cx="77700" cy="174825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42" name="楕円 41">
                <a:extLst>
                  <a:ext uri="{FF2B5EF4-FFF2-40B4-BE49-F238E27FC236}">
                    <a16:creationId xmlns:a16="http://schemas.microsoft.com/office/drawing/2014/main" id="{2E284B98-4443-6047-988E-EA5CA9C0A99C}"/>
                  </a:ext>
                </a:extLst>
              </p:cNvPr>
              <p:cNvSpPr/>
              <p:nvPr/>
            </p:nvSpPr>
            <p:spPr>
              <a:xfrm>
                <a:off x="1059309" y="2377626"/>
                <a:ext cx="174827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43" name="楕円 42">
                <a:extLst>
                  <a:ext uri="{FF2B5EF4-FFF2-40B4-BE49-F238E27FC236}">
                    <a16:creationId xmlns:a16="http://schemas.microsoft.com/office/drawing/2014/main" id="{A2736DB5-DA2C-D911-ACFD-7A6E6E3BDEE4}"/>
                  </a:ext>
                </a:extLst>
              </p:cNvPr>
              <p:cNvSpPr/>
              <p:nvPr/>
            </p:nvSpPr>
            <p:spPr>
              <a:xfrm rot="-2700000">
                <a:off x="1006847" y="2251028"/>
                <a:ext cx="174825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44" name="楕円 43">
                <a:extLst>
                  <a:ext uri="{FF2B5EF4-FFF2-40B4-BE49-F238E27FC236}">
                    <a16:creationId xmlns:a16="http://schemas.microsoft.com/office/drawing/2014/main" id="{A07A8CF3-F6C9-FA94-627D-DF3A919993E5}"/>
                  </a:ext>
                </a:extLst>
              </p:cNvPr>
              <p:cNvSpPr/>
              <p:nvPr/>
            </p:nvSpPr>
            <p:spPr>
              <a:xfrm>
                <a:off x="928836" y="2150033"/>
                <a:ext cx="77700" cy="174827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45" name="楕円 44">
                <a:extLst>
                  <a:ext uri="{FF2B5EF4-FFF2-40B4-BE49-F238E27FC236}">
                    <a16:creationId xmlns:a16="http://schemas.microsoft.com/office/drawing/2014/main" id="{F4221E0C-C23A-13AC-5E0D-D0200A0BEAA5}"/>
                  </a:ext>
                </a:extLst>
              </p:cNvPr>
              <p:cNvSpPr/>
              <p:nvPr/>
            </p:nvSpPr>
            <p:spPr>
              <a:xfrm rot="-2700000">
                <a:off x="802221" y="2202459"/>
                <a:ext cx="77700" cy="174825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46" name="楕円 45">
                <a:extLst>
                  <a:ext uri="{FF2B5EF4-FFF2-40B4-BE49-F238E27FC236}">
                    <a16:creationId xmlns:a16="http://schemas.microsoft.com/office/drawing/2014/main" id="{DC377867-3147-A32C-1860-082FC635A416}"/>
                  </a:ext>
                </a:extLst>
              </p:cNvPr>
              <p:cNvSpPr/>
              <p:nvPr/>
            </p:nvSpPr>
            <p:spPr>
              <a:xfrm>
                <a:off x="701244" y="2377626"/>
                <a:ext cx="174827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</p:grpSp>
      </p:grpSp>
      <p:grpSp>
        <p:nvGrpSpPr>
          <p:cNvPr id="47" name="グラフィックス 11" descr="7つの小さなデイジー">
            <a:extLst>
              <a:ext uri="{FF2B5EF4-FFF2-40B4-BE49-F238E27FC236}">
                <a16:creationId xmlns:a16="http://schemas.microsoft.com/office/drawing/2014/main" id="{B3B047C9-32E6-7312-F0A8-A043A6F07D66}"/>
              </a:ext>
            </a:extLst>
          </p:cNvPr>
          <p:cNvGrpSpPr/>
          <p:nvPr/>
        </p:nvGrpSpPr>
        <p:grpSpPr>
          <a:xfrm>
            <a:off x="10946588" y="233262"/>
            <a:ext cx="532892" cy="532892"/>
            <a:chOff x="686357" y="869904"/>
            <a:chExt cx="532892" cy="532892"/>
          </a:xfrm>
        </p:grpSpPr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67FE6539-6990-73D1-9228-4667805AE4D1}"/>
                </a:ext>
              </a:extLst>
            </p:cNvPr>
            <p:cNvSpPr/>
            <p:nvPr/>
          </p:nvSpPr>
          <p:spPr>
            <a:xfrm>
              <a:off x="894525" y="1078072"/>
              <a:ext cx="116551" cy="116551"/>
            </a:xfrm>
            <a:prstGeom prst="ellipse">
              <a:avLst/>
            </a:prstGeom>
            <a:solidFill>
              <a:schemeClr val="accent4"/>
            </a:solidFill>
            <a:ln w="6469" cap="flat">
              <a:noFill/>
              <a:prstDash val="solid"/>
              <a:miter/>
            </a:ln>
          </p:spPr>
        </p:sp>
        <p:grpSp>
          <p:nvGrpSpPr>
            <p:cNvPr id="49" name="グラフィックス 11" descr="7つの小さなデイジー">
              <a:extLst>
                <a:ext uri="{FF2B5EF4-FFF2-40B4-BE49-F238E27FC236}">
                  <a16:creationId xmlns:a16="http://schemas.microsoft.com/office/drawing/2014/main" id="{5974830A-E5BB-3C33-828E-8E0D83F8BDC6}"/>
                </a:ext>
              </a:extLst>
            </p:cNvPr>
            <p:cNvGrpSpPr/>
            <p:nvPr/>
          </p:nvGrpSpPr>
          <p:grpSpPr>
            <a:xfrm>
              <a:off x="686357" y="869904"/>
              <a:ext cx="532892" cy="532892"/>
              <a:chOff x="686357" y="869904"/>
              <a:chExt cx="532892" cy="532892"/>
            </a:xfrm>
            <a:solidFill>
              <a:srgbClr val="E8E8E8"/>
            </a:solidFill>
          </p:grpSpPr>
          <p:sp>
            <p:nvSpPr>
              <p:cNvPr id="50" name="楕円 49">
                <a:extLst>
                  <a:ext uri="{FF2B5EF4-FFF2-40B4-BE49-F238E27FC236}">
                    <a16:creationId xmlns:a16="http://schemas.microsoft.com/office/drawing/2014/main" id="{A524C6CF-60DC-1848-4CB4-6B7C1099046B}"/>
                  </a:ext>
                </a:extLst>
              </p:cNvPr>
              <p:cNvSpPr/>
              <p:nvPr/>
            </p:nvSpPr>
            <p:spPr>
              <a:xfrm rot="-2700000">
                <a:off x="738779" y="1224089"/>
                <a:ext cx="174825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51" name="楕円 50">
                <a:extLst>
                  <a:ext uri="{FF2B5EF4-FFF2-40B4-BE49-F238E27FC236}">
                    <a16:creationId xmlns:a16="http://schemas.microsoft.com/office/drawing/2014/main" id="{0EBFBE18-6046-EEB8-4836-C38B9653BCF7}"/>
                  </a:ext>
                </a:extLst>
              </p:cNvPr>
              <p:cNvSpPr/>
              <p:nvPr/>
            </p:nvSpPr>
            <p:spPr>
              <a:xfrm>
                <a:off x="913950" y="1227970"/>
                <a:ext cx="77700" cy="174827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52" name="楕円 51">
                <a:extLst>
                  <a:ext uri="{FF2B5EF4-FFF2-40B4-BE49-F238E27FC236}">
                    <a16:creationId xmlns:a16="http://schemas.microsoft.com/office/drawing/2014/main" id="{C9786FE1-9C60-EC51-562D-B881F97A4B9F}"/>
                  </a:ext>
                </a:extLst>
              </p:cNvPr>
              <p:cNvSpPr/>
              <p:nvPr/>
            </p:nvSpPr>
            <p:spPr>
              <a:xfrm rot="-2700000">
                <a:off x="1040533" y="1175528"/>
                <a:ext cx="77700" cy="174825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53" name="楕円 52">
                <a:extLst>
                  <a:ext uri="{FF2B5EF4-FFF2-40B4-BE49-F238E27FC236}">
                    <a16:creationId xmlns:a16="http://schemas.microsoft.com/office/drawing/2014/main" id="{4724AB4F-43B3-516C-BAE6-AC2CB3593AA3}"/>
                  </a:ext>
                </a:extLst>
              </p:cNvPr>
              <p:cNvSpPr/>
              <p:nvPr/>
            </p:nvSpPr>
            <p:spPr>
              <a:xfrm>
                <a:off x="1044423" y="1097497"/>
                <a:ext cx="174827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54" name="楕円 53">
                <a:extLst>
                  <a:ext uri="{FF2B5EF4-FFF2-40B4-BE49-F238E27FC236}">
                    <a16:creationId xmlns:a16="http://schemas.microsoft.com/office/drawing/2014/main" id="{DC0884C1-8736-2B93-BB9A-81F6702E4B82}"/>
                  </a:ext>
                </a:extLst>
              </p:cNvPr>
              <p:cNvSpPr/>
              <p:nvPr/>
            </p:nvSpPr>
            <p:spPr>
              <a:xfrm rot="-2700000">
                <a:off x="991973" y="970902"/>
                <a:ext cx="174825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55" name="楕円 54">
                <a:extLst>
                  <a:ext uri="{FF2B5EF4-FFF2-40B4-BE49-F238E27FC236}">
                    <a16:creationId xmlns:a16="http://schemas.microsoft.com/office/drawing/2014/main" id="{66D0C644-97F8-D6EE-4010-36A114607178}"/>
                  </a:ext>
                </a:extLst>
              </p:cNvPr>
              <p:cNvSpPr/>
              <p:nvPr/>
            </p:nvSpPr>
            <p:spPr>
              <a:xfrm>
                <a:off x="913950" y="869904"/>
                <a:ext cx="77700" cy="174827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56" name="楕円 55">
                <a:extLst>
                  <a:ext uri="{FF2B5EF4-FFF2-40B4-BE49-F238E27FC236}">
                    <a16:creationId xmlns:a16="http://schemas.microsoft.com/office/drawing/2014/main" id="{BA4EE16A-1320-7FDF-1C38-1F110D32CFE9}"/>
                  </a:ext>
                </a:extLst>
              </p:cNvPr>
              <p:cNvSpPr/>
              <p:nvPr/>
            </p:nvSpPr>
            <p:spPr>
              <a:xfrm rot="-2700000">
                <a:off x="787344" y="922344"/>
                <a:ext cx="77700" cy="174825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57" name="楕円 56">
                <a:extLst>
                  <a:ext uri="{FF2B5EF4-FFF2-40B4-BE49-F238E27FC236}">
                    <a16:creationId xmlns:a16="http://schemas.microsoft.com/office/drawing/2014/main" id="{1BA1FC9D-D9D7-B7B5-2A33-E5A28CFDBC65}"/>
                  </a:ext>
                </a:extLst>
              </p:cNvPr>
              <p:cNvSpPr/>
              <p:nvPr/>
            </p:nvSpPr>
            <p:spPr>
              <a:xfrm>
                <a:off x="686357" y="1097497"/>
                <a:ext cx="174827" cy="77700"/>
              </a:xfrm>
              <a:prstGeom prst="ellipse">
                <a:avLst/>
              </a:prstGeom>
              <a:solidFill>
                <a:srgbClr val="E8E8E8"/>
              </a:solidFill>
              <a:ln w="6469" cap="flat">
                <a:noFill/>
                <a:prstDash val="solid"/>
                <a:miter/>
              </a:ln>
            </p:spPr>
          </p:sp>
        </p:grpSp>
      </p:grpSp>
      <p:grpSp>
        <p:nvGrpSpPr>
          <p:cNvPr id="58" name="グラフィックス 11" descr="7つの小さなデイジー">
            <a:extLst>
              <a:ext uri="{FF2B5EF4-FFF2-40B4-BE49-F238E27FC236}">
                <a16:creationId xmlns:a16="http://schemas.microsoft.com/office/drawing/2014/main" id="{B9DB3724-2C15-16DA-B146-4A6BF765EEC5}"/>
              </a:ext>
            </a:extLst>
          </p:cNvPr>
          <p:cNvGrpSpPr/>
          <p:nvPr/>
        </p:nvGrpSpPr>
        <p:grpSpPr>
          <a:xfrm>
            <a:off x="434798" y="5586523"/>
            <a:ext cx="532892" cy="532892"/>
            <a:chOff x="1340340" y="621916"/>
            <a:chExt cx="532892" cy="532892"/>
          </a:xfrm>
        </p:grpSpPr>
        <p:sp>
          <p:nvSpPr>
            <p:cNvPr id="59" name="楕円 58">
              <a:extLst>
                <a:ext uri="{FF2B5EF4-FFF2-40B4-BE49-F238E27FC236}">
                  <a16:creationId xmlns:a16="http://schemas.microsoft.com/office/drawing/2014/main" id="{1AAD5BEF-26C2-7AC4-0BCE-B2BBB30725AA}"/>
                </a:ext>
              </a:extLst>
            </p:cNvPr>
            <p:cNvSpPr/>
            <p:nvPr/>
          </p:nvSpPr>
          <p:spPr>
            <a:xfrm>
              <a:off x="1548507" y="830083"/>
              <a:ext cx="116551" cy="116551"/>
            </a:xfrm>
            <a:prstGeom prst="ellipse">
              <a:avLst/>
            </a:prstGeom>
            <a:solidFill>
              <a:schemeClr val="accent4"/>
            </a:solidFill>
            <a:ln w="6469" cap="flat">
              <a:noFill/>
              <a:prstDash val="solid"/>
              <a:miter/>
            </a:ln>
          </p:spPr>
        </p:sp>
        <p:grpSp>
          <p:nvGrpSpPr>
            <p:cNvPr id="60" name="グラフィックス 11" descr="7つの小さなデイジー">
              <a:extLst>
                <a:ext uri="{FF2B5EF4-FFF2-40B4-BE49-F238E27FC236}">
                  <a16:creationId xmlns:a16="http://schemas.microsoft.com/office/drawing/2014/main" id="{DCA1EAC5-F481-494A-AEB0-9952C62B6B76}"/>
                </a:ext>
              </a:extLst>
            </p:cNvPr>
            <p:cNvGrpSpPr/>
            <p:nvPr/>
          </p:nvGrpSpPr>
          <p:grpSpPr>
            <a:xfrm>
              <a:off x="1340340" y="621916"/>
              <a:ext cx="532892" cy="532892"/>
              <a:chOff x="1340340" y="621916"/>
              <a:chExt cx="532892" cy="532892"/>
            </a:xfrm>
            <a:solidFill>
              <a:srgbClr val="D8D8D8"/>
            </a:solidFill>
          </p:grpSpPr>
          <p:sp>
            <p:nvSpPr>
              <p:cNvPr id="61" name="楕円 60">
                <a:extLst>
                  <a:ext uri="{FF2B5EF4-FFF2-40B4-BE49-F238E27FC236}">
                    <a16:creationId xmlns:a16="http://schemas.microsoft.com/office/drawing/2014/main" id="{DD5F89C3-79C1-39CA-C6F5-117E68C7B812}"/>
                  </a:ext>
                </a:extLst>
              </p:cNvPr>
              <p:cNvSpPr/>
              <p:nvPr/>
            </p:nvSpPr>
            <p:spPr>
              <a:xfrm rot="-2700000">
                <a:off x="1392763" y="976116"/>
                <a:ext cx="174825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62" name="楕円 61">
                <a:extLst>
                  <a:ext uri="{FF2B5EF4-FFF2-40B4-BE49-F238E27FC236}">
                    <a16:creationId xmlns:a16="http://schemas.microsoft.com/office/drawing/2014/main" id="{540E488A-1736-FA14-7D31-EB501CB7AD44}"/>
                  </a:ext>
                </a:extLst>
              </p:cNvPr>
              <p:cNvSpPr/>
              <p:nvPr/>
            </p:nvSpPr>
            <p:spPr>
              <a:xfrm>
                <a:off x="1567932" y="979981"/>
                <a:ext cx="77700" cy="174827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63" name="楕円 62">
                <a:extLst>
                  <a:ext uri="{FF2B5EF4-FFF2-40B4-BE49-F238E27FC236}">
                    <a16:creationId xmlns:a16="http://schemas.microsoft.com/office/drawing/2014/main" id="{764A8548-6C63-9B12-0D61-2E8597F953F5}"/>
                  </a:ext>
                </a:extLst>
              </p:cNvPr>
              <p:cNvSpPr/>
              <p:nvPr/>
            </p:nvSpPr>
            <p:spPr>
              <a:xfrm rot="-2700000">
                <a:off x="1694517" y="927548"/>
                <a:ext cx="77700" cy="174825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64" name="楕円 63">
                <a:extLst>
                  <a:ext uri="{FF2B5EF4-FFF2-40B4-BE49-F238E27FC236}">
                    <a16:creationId xmlns:a16="http://schemas.microsoft.com/office/drawing/2014/main" id="{1534A83B-DA59-B126-259A-E191BC2DE7BD}"/>
                  </a:ext>
                </a:extLst>
              </p:cNvPr>
              <p:cNvSpPr/>
              <p:nvPr/>
            </p:nvSpPr>
            <p:spPr>
              <a:xfrm>
                <a:off x="1698405" y="849508"/>
                <a:ext cx="174827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65" name="楕円 64">
                <a:extLst>
                  <a:ext uri="{FF2B5EF4-FFF2-40B4-BE49-F238E27FC236}">
                    <a16:creationId xmlns:a16="http://schemas.microsoft.com/office/drawing/2014/main" id="{3047B652-7381-FD85-94BB-DDF74366FFB2}"/>
                  </a:ext>
                </a:extLst>
              </p:cNvPr>
              <p:cNvSpPr/>
              <p:nvPr/>
            </p:nvSpPr>
            <p:spPr>
              <a:xfrm rot="-2700000">
                <a:off x="1645952" y="722918"/>
                <a:ext cx="174825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66" name="楕円 65">
                <a:extLst>
                  <a:ext uri="{FF2B5EF4-FFF2-40B4-BE49-F238E27FC236}">
                    <a16:creationId xmlns:a16="http://schemas.microsoft.com/office/drawing/2014/main" id="{4244ACBE-5CF7-C549-07FE-532E22F51401}"/>
                  </a:ext>
                </a:extLst>
              </p:cNvPr>
              <p:cNvSpPr/>
              <p:nvPr/>
            </p:nvSpPr>
            <p:spPr>
              <a:xfrm>
                <a:off x="1567932" y="621916"/>
                <a:ext cx="77700" cy="174827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67" name="楕円 66">
                <a:extLst>
                  <a:ext uri="{FF2B5EF4-FFF2-40B4-BE49-F238E27FC236}">
                    <a16:creationId xmlns:a16="http://schemas.microsoft.com/office/drawing/2014/main" id="{347CAB5F-43C6-9D14-EE05-F01749006E36}"/>
                  </a:ext>
                </a:extLst>
              </p:cNvPr>
              <p:cNvSpPr/>
              <p:nvPr/>
            </p:nvSpPr>
            <p:spPr>
              <a:xfrm rot="-2700000">
                <a:off x="1441323" y="674360"/>
                <a:ext cx="77700" cy="174825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68" name="楕円 67">
                <a:extLst>
                  <a:ext uri="{FF2B5EF4-FFF2-40B4-BE49-F238E27FC236}">
                    <a16:creationId xmlns:a16="http://schemas.microsoft.com/office/drawing/2014/main" id="{5D9AA667-9F9D-8E45-ABD5-CABC860A38EF}"/>
                  </a:ext>
                </a:extLst>
              </p:cNvPr>
              <p:cNvSpPr/>
              <p:nvPr/>
            </p:nvSpPr>
            <p:spPr>
              <a:xfrm>
                <a:off x="1340340" y="849508"/>
                <a:ext cx="174827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</p:grpSp>
      </p:grpSp>
      <p:grpSp>
        <p:nvGrpSpPr>
          <p:cNvPr id="69" name="グラフィックス 11" descr="7つの小さなデイジー">
            <a:extLst>
              <a:ext uri="{FF2B5EF4-FFF2-40B4-BE49-F238E27FC236}">
                <a16:creationId xmlns:a16="http://schemas.microsoft.com/office/drawing/2014/main" id="{FB406DEF-E501-CBFB-3389-1E62E0566283}"/>
              </a:ext>
            </a:extLst>
          </p:cNvPr>
          <p:cNvGrpSpPr/>
          <p:nvPr/>
        </p:nvGrpSpPr>
        <p:grpSpPr>
          <a:xfrm>
            <a:off x="2860233" y="2532757"/>
            <a:ext cx="532892" cy="532892"/>
            <a:chOff x="440305" y="1523887"/>
            <a:chExt cx="532892" cy="532892"/>
          </a:xfrm>
        </p:grpSpPr>
        <p:sp>
          <p:nvSpPr>
            <p:cNvPr id="70" name="楕円 69">
              <a:extLst>
                <a:ext uri="{FF2B5EF4-FFF2-40B4-BE49-F238E27FC236}">
                  <a16:creationId xmlns:a16="http://schemas.microsoft.com/office/drawing/2014/main" id="{E0F590C8-2219-BA96-12D3-80AD649A38A0}"/>
                </a:ext>
              </a:extLst>
            </p:cNvPr>
            <p:cNvSpPr/>
            <p:nvPr/>
          </p:nvSpPr>
          <p:spPr>
            <a:xfrm>
              <a:off x="648472" y="1732054"/>
              <a:ext cx="116551" cy="116551"/>
            </a:xfrm>
            <a:prstGeom prst="ellipse">
              <a:avLst/>
            </a:prstGeom>
            <a:solidFill>
              <a:schemeClr val="accent4"/>
            </a:solidFill>
            <a:ln w="6469" cap="flat">
              <a:noFill/>
              <a:prstDash val="solid"/>
              <a:miter/>
            </a:ln>
          </p:spPr>
        </p:sp>
        <p:grpSp>
          <p:nvGrpSpPr>
            <p:cNvPr id="71" name="グラフィックス 11" descr="7つの小さなデイジー">
              <a:extLst>
                <a:ext uri="{FF2B5EF4-FFF2-40B4-BE49-F238E27FC236}">
                  <a16:creationId xmlns:a16="http://schemas.microsoft.com/office/drawing/2014/main" id="{5AF5AA97-DB4C-C7E2-20AD-3940F6F352D1}"/>
                </a:ext>
              </a:extLst>
            </p:cNvPr>
            <p:cNvGrpSpPr/>
            <p:nvPr/>
          </p:nvGrpSpPr>
          <p:grpSpPr>
            <a:xfrm>
              <a:off x="440305" y="1523887"/>
              <a:ext cx="532892" cy="532892"/>
              <a:chOff x="440305" y="1523887"/>
              <a:chExt cx="532892" cy="532892"/>
            </a:xfrm>
            <a:solidFill>
              <a:srgbClr val="D8D8D8"/>
            </a:solidFill>
          </p:grpSpPr>
          <p:sp>
            <p:nvSpPr>
              <p:cNvPr id="72" name="楕円 71">
                <a:extLst>
                  <a:ext uri="{FF2B5EF4-FFF2-40B4-BE49-F238E27FC236}">
                    <a16:creationId xmlns:a16="http://schemas.microsoft.com/office/drawing/2014/main" id="{714425B0-E828-5D20-BC8E-C5F8E368BD0F}"/>
                  </a:ext>
                </a:extLst>
              </p:cNvPr>
              <p:cNvSpPr/>
              <p:nvPr/>
            </p:nvSpPr>
            <p:spPr>
              <a:xfrm rot="-2700000">
                <a:off x="492721" y="1878065"/>
                <a:ext cx="174825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73" name="楕円 72">
                <a:extLst>
                  <a:ext uri="{FF2B5EF4-FFF2-40B4-BE49-F238E27FC236}">
                    <a16:creationId xmlns:a16="http://schemas.microsoft.com/office/drawing/2014/main" id="{0A996214-3A80-9E07-69C8-E1C69E35265B}"/>
                  </a:ext>
                </a:extLst>
              </p:cNvPr>
              <p:cNvSpPr/>
              <p:nvPr/>
            </p:nvSpPr>
            <p:spPr>
              <a:xfrm>
                <a:off x="667897" y="1881952"/>
                <a:ext cx="77700" cy="174827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74" name="楕円 73">
                <a:extLst>
                  <a:ext uri="{FF2B5EF4-FFF2-40B4-BE49-F238E27FC236}">
                    <a16:creationId xmlns:a16="http://schemas.microsoft.com/office/drawing/2014/main" id="{3909C0F8-7147-7EFE-B75B-642BF0CAF2BD}"/>
                  </a:ext>
                </a:extLst>
              </p:cNvPr>
              <p:cNvSpPr/>
              <p:nvPr/>
            </p:nvSpPr>
            <p:spPr>
              <a:xfrm rot="-2700000">
                <a:off x="794477" y="1829504"/>
                <a:ext cx="77700" cy="174825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75" name="楕円 74">
                <a:extLst>
                  <a:ext uri="{FF2B5EF4-FFF2-40B4-BE49-F238E27FC236}">
                    <a16:creationId xmlns:a16="http://schemas.microsoft.com/office/drawing/2014/main" id="{038FC863-4331-DF11-5920-B3AA9FABB2C9}"/>
                  </a:ext>
                </a:extLst>
              </p:cNvPr>
              <p:cNvSpPr/>
              <p:nvPr/>
            </p:nvSpPr>
            <p:spPr>
              <a:xfrm>
                <a:off x="798370" y="1751479"/>
                <a:ext cx="174827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76" name="楕円 75">
                <a:extLst>
                  <a:ext uri="{FF2B5EF4-FFF2-40B4-BE49-F238E27FC236}">
                    <a16:creationId xmlns:a16="http://schemas.microsoft.com/office/drawing/2014/main" id="{F85DEE08-92FD-3E60-27DD-5D19B71DB2C0}"/>
                  </a:ext>
                </a:extLst>
              </p:cNvPr>
              <p:cNvSpPr/>
              <p:nvPr/>
            </p:nvSpPr>
            <p:spPr>
              <a:xfrm rot="-2700000">
                <a:off x="745921" y="1624878"/>
                <a:ext cx="174825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77" name="楕円 76">
                <a:extLst>
                  <a:ext uri="{FF2B5EF4-FFF2-40B4-BE49-F238E27FC236}">
                    <a16:creationId xmlns:a16="http://schemas.microsoft.com/office/drawing/2014/main" id="{58DDCAE0-34B8-326B-3E4F-B4612AA128E9}"/>
                  </a:ext>
                </a:extLst>
              </p:cNvPr>
              <p:cNvSpPr/>
              <p:nvPr/>
            </p:nvSpPr>
            <p:spPr>
              <a:xfrm>
                <a:off x="667897" y="1523887"/>
                <a:ext cx="77700" cy="174827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78" name="楕円 77">
                <a:extLst>
                  <a:ext uri="{FF2B5EF4-FFF2-40B4-BE49-F238E27FC236}">
                    <a16:creationId xmlns:a16="http://schemas.microsoft.com/office/drawing/2014/main" id="{E5778843-367C-17ED-16D9-507C7D66F49D}"/>
                  </a:ext>
                </a:extLst>
              </p:cNvPr>
              <p:cNvSpPr/>
              <p:nvPr/>
            </p:nvSpPr>
            <p:spPr>
              <a:xfrm rot="-2700000">
                <a:off x="541290" y="1576320"/>
                <a:ext cx="77700" cy="174825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79" name="楕円 78">
                <a:extLst>
                  <a:ext uri="{FF2B5EF4-FFF2-40B4-BE49-F238E27FC236}">
                    <a16:creationId xmlns:a16="http://schemas.microsoft.com/office/drawing/2014/main" id="{064492A7-CC75-282C-70EF-96948271D8C7}"/>
                  </a:ext>
                </a:extLst>
              </p:cNvPr>
              <p:cNvSpPr/>
              <p:nvPr/>
            </p:nvSpPr>
            <p:spPr>
              <a:xfrm>
                <a:off x="440305" y="1751479"/>
                <a:ext cx="174827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</p:grpSp>
      </p:grpSp>
      <p:grpSp>
        <p:nvGrpSpPr>
          <p:cNvPr id="80" name="グラフィックス 11" descr="7つの小さなデイジー">
            <a:extLst>
              <a:ext uri="{FF2B5EF4-FFF2-40B4-BE49-F238E27FC236}">
                <a16:creationId xmlns:a16="http://schemas.microsoft.com/office/drawing/2014/main" id="{A8834C8A-295A-1AAD-0EB1-5F5D4C75C55E}"/>
              </a:ext>
            </a:extLst>
          </p:cNvPr>
          <p:cNvGrpSpPr/>
          <p:nvPr/>
        </p:nvGrpSpPr>
        <p:grpSpPr>
          <a:xfrm>
            <a:off x="11222547" y="5446675"/>
            <a:ext cx="532892" cy="532892"/>
            <a:chOff x="1983308" y="2162983"/>
            <a:chExt cx="532892" cy="532892"/>
          </a:xfrm>
        </p:grpSpPr>
        <p:sp>
          <p:nvSpPr>
            <p:cNvPr id="81" name="楕円 80">
              <a:extLst>
                <a:ext uri="{FF2B5EF4-FFF2-40B4-BE49-F238E27FC236}">
                  <a16:creationId xmlns:a16="http://schemas.microsoft.com/office/drawing/2014/main" id="{BBF6F9F9-FC65-DDCF-0F3F-0D6113F0D041}"/>
                </a:ext>
              </a:extLst>
            </p:cNvPr>
            <p:cNvSpPr/>
            <p:nvPr/>
          </p:nvSpPr>
          <p:spPr>
            <a:xfrm>
              <a:off x="2191476" y="2371151"/>
              <a:ext cx="116551" cy="116551"/>
            </a:xfrm>
            <a:prstGeom prst="ellipse">
              <a:avLst/>
            </a:prstGeom>
            <a:solidFill>
              <a:schemeClr val="accent4"/>
            </a:solidFill>
            <a:ln w="6469" cap="flat">
              <a:noFill/>
              <a:prstDash val="solid"/>
              <a:miter/>
            </a:ln>
          </p:spPr>
        </p:sp>
        <p:grpSp>
          <p:nvGrpSpPr>
            <p:cNvPr id="82" name="グラフィックス 11" descr="7つの小さなデイジー">
              <a:extLst>
                <a:ext uri="{FF2B5EF4-FFF2-40B4-BE49-F238E27FC236}">
                  <a16:creationId xmlns:a16="http://schemas.microsoft.com/office/drawing/2014/main" id="{EC23BC61-BBC8-8CC3-7D7C-A7F7AF76F9E4}"/>
                </a:ext>
              </a:extLst>
            </p:cNvPr>
            <p:cNvGrpSpPr/>
            <p:nvPr/>
          </p:nvGrpSpPr>
          <p:grpSpPr>
            <a:xfrm>
              <a:off x="1983308" y="2162983"/>
              <a:ext cx="532892" cy="532892"/>
              <a:chOff x="1983308" y="2162983"/>
              <a:chExt cx="532892" cy="532892"/>
            </a:xfrm>
            <a:solidFill>
              <a:srgbClr val="D8D8D8"/>
            </a:solidFill>
          </p:grpSpPr>
          <p:sp>
            <p:nvSpPr>
              <p:cNvPr id="83" name="楕円 82">
                <a:extLst>
                  <a:ext uri="{FF2B5EF4-FFF2-40B4-BE49-F238E27FC236}">
                    <a16:creationId xmlns:a16="http://schemas.microsoft.com/office/drawing/2014/main" id="{B0D9F7E4-E0F8-3DDD-A822-424EAC11C5AD}"/>
                  </a:ext>
                </a:extLst>
              </p:cNvPr>
              <p:cNvSpPr/>
              <p:nvPr/>
            </p:nvSpPr>
            <p:spPr>
              <a:xfrm rot="-2700000">
                <a:off x="2035715" y="2517174"/>
                <a:ext cx="174825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84" name="楕円 83">
                <a:extLst>
                  <a:ext uri="{FF2B5EF4-FFF2-40B4-BE49-F238E27FC236}">
                    <a16:creationId xmlns:a16="http://schemas.microsoft.com/office/drawing/2014/main" id="{DC8B7A5F-698F-DFFF-7F54-8F7D58019CA3}"/>
                  </a:ext>
                </a:extLst>
              </p:cNvPr>
              <p:cNvSpPr/>
              <p:nvPr/>
            </p:nvSpPr>
            <p:spPr>
              <a:xfrm>
                <a:off x="2210901" y="2521049"/>
                <a:ext cx="77700" cy="174827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85" name="楕円 84">
                <a:extLst>
                  <a:ext uri="{FF2B5EF4-FFF2-40B4-BE49-F238E27FC236}">
                    <a16:creationId xmlns:a16="http://schemas.microsoft.com/office/drawing/2014/main" id="{8E02AEBF-C587-9242-B837-54F8DE6E08DC}"/>
                  </a:ext>
                </a:extLst>
              </p:cNvPr>
              <p:cNvSpPr/>
              <p:nvPr/>
            </p:nvSpPr>
            <p:spPr>
              <a:xfrm rot="-2700000">
                <a:off x="2337466" y="2468617"/>
                <a:ext cx="77700" cy="174825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86" name="楕円 85">
                <a:extLst>
                  <a:ext uri="{FF2B5EF4-FFF2-40B4-BE49-F238E27FC236}">
                    <a16:creationId xmlns:a16="http://schemas.microsoft.com/office/drawing/2014/main" id="{19A0D981-C75B-ECD3-D2B8-4C25B5FAB490}"/>
                  </a:ext>
                </a:extLst>
              </p:cNvPr>
              <p:cNvSpPr/>
              <p:nvPr/>
            </p:nvSpPr>
            <p:spPr>
              <a:xfrm>
                <a:off x="2341374" y="2390576"/>
                <a:ext cx="174827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87" name="楕円 86">
                <a:extLst>
                  <a:ext uri="{FF2B5EF4-FFF2-40B4-BE49-F238E27FC236}">
                    <a16:creationId xmlns:a16="http://schemas.microsoft.com/office/drawing/2014/main" id="{F98E102C-5285-3045-A838-EA653FB4251D}"/>
                  </a:ext>
                </a:extLst>
              </p:cNvPr>
              <p:cNvSpPr/>
              <p:nvPr/>
            </p:nvSpPr>
            <p:spPr>
              <a:xfrm rot="-2700000">
                <a:off x="2288899" y="2263987"/>
                <a:ext cx="174825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88" name="楕円 87">
                <a:extLst>
                  <a:ext uri="{FF2B5EF4-FFF2-40B4-BE49-F238E27FC236}">
                    <a16:creationId xmlns:a16="http://schemas.microsoft.com/office/drawing/2014/main" id="{8DE077E9-209C-E09D-3F1D-02DA399E3DE4}"/>
                  </a:ext>
                </a:extLst>
              </p:cNvPr>
              <p:cNvSpPr/>
              <p:nvPr/>
            </p:nvSpPr>
            <p:spPr>
              <a:xfrm>
                <a:off x="2210901" y="2162983"/>
                <a:ext cx="77700" cy="174827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89" name="楕円 88">
                <a:extLst>
                  <a:ext uri="{FF2B5EF4-FFF2-40B4-BE49-F238E27FC236}">
                    <a16:creationId xmlns:a16="http://schemas.microsoft.com/office/drawing/2014/main" id="{790B0854-4F95-7A6C-576C-48AF7880D557}"/>
                  </a:ext>
                </a:extLst>
              </p:cNvPr>
              <p:cNvSpPr/>
              <p:nvPr/>
            </p:nvSpPr>
            <p:spPr>
              <a:xfrm rot="-2700000">
                <a:off x="2084279" y="2215418"/>
                <a:ext cx="77700" cy="174825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  <p:sp>
            <p:nvSpPr>
              <p:cNvPr id="90" name="楕円 89">
                <a:extLst>
                  <a:ext uri="{FF2B5EF4-FFF2-40B4-BE49-F238E27FC236}">
                    <a16:creationId xmlns:a16="http://schemas.microsoft.com/office/drawing/2014/main" id="{BE1E561F-8129-2F49-63BE-2198A1A6DDD2}"/>
                  </a:ext>
                </a:extLst>
              </p:cNvPr>
              <p:cNvSpPr/>
              <p:nvPr/>
            </p:nvSpPr>
            <p:spPr>
              <a:xfrm>
                <a:off x="1983308" y="2390576"/>
                <a:ext cx="174827" cy="77700"/>
              </a:xfrm>
              <a:prstGeom prst="ellipse">
                <a:avLst/>
              </a:prstGeom>
              <a:solidFill>
                <a:srgbClr val="D8D8D8"/>
              </a:solidFill>
              <a:ln w="6469" cap="flat">
                <a:noFill/>
                <a:prstDash val="solid"/>
                <a:miter/>
              </a:ln>
            </p:spPr>
          </p:sp>
        </p:grpSp>
      </p:grpSp>
      <p:cxnSp>
        <p:nvCxnSpPr>
          <p:cNvPr id="93" name="直線コネクタ 92">
            <a:extLst>
              <a:ext uri="{FF2B5EF4-FFF2-40B4-BE49-F238E27FC236}">
                <a16:creationId xmlns:a16="http://schemas.microsoft.com/office/drawing/2014/main" id="{8AA39BC4-25D3-6408-F97C-4786A637531D}"/>
              </a:ext>
            </a:extLst>
          </p:cNvPr>
          <p:cNvCxnSpPr>
            <a:cxnSpLocks/>
          </p:cNvCxnSpPr>
          <p:nvPr/>
        </p:nvCxnSpPr>
        <p:spPr>
          <a:xfrm flipH="1">
            <a:off x="7841673" y="83988"/>
            <a:ext cx="372777" cy="631591"/>
          </a:xfrm>
          <a:prstGeom prst="line">
            <a:avLst/>
          </a:prstGeom>
          <a:ln w="38100" cap="flat" cmpd="sng" algn="ctr">
            <a:solidFill>
              <a:schemeClr val="bg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665558B6-7E63-93B5-DBBE-ED0E78C3B1E4}"/>
              </a:ext>
            </a:extLst>
          </p:cNvPr>
          <p:cNvCxnSpPr>
            <a:cxnSpLocks/>
          </p:cNvCxnSpPr>
          <p:nvPr/>
        </p:nvCxnSpPr>
        <p:spPr>
          <a:xfrm flipH="1" flipV="1">
            <a:off x="3697138" y="55779"/>
            <a:ext cx="443346" cy="710376"/>
          </a:xfrm>
          <a:prstGeom prst="line">
            <a:avLst/>
          </a:prstGeom>
          <a:ln w="38100">
            <a:solidFill>
              <a:schemeClr val="bg1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816510"/>
      </p:ext>
    </p:extLst>
  </p:cSld>
  <p:clrMapOvr>
    <a:masterClrMapping/>
  </p:clrMapOvr>
</p:sld>
</file>

<file path=ppt/theme/theme1.xml><?xml version="1.0" encoding="utf-8"?>
<a:theme xmlns:a="http://schemas.openxmlformats.org/drawingml/2006/main" name="メトロポリタン">
  <a:themeElements>
    <a:clrScheme name="メトロポリタン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メトロポリタン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メトロポリタン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TM03457491[[fn=メトロポリタン]]</Template>
  <TotalTime>281</TotalTime>
  <Words>35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UD明朝 Medium</vt:lpstr>
      <vt:lpstr>游ゴシック</vt:lpstr>
      <vt:lpstr>Arial</vt:lpstr>
      <vt:lpstr>Calibri Light</vt:lpstr>
      <vt:lpstr>メトロポリタン</vt:lpstr>
      <vt:lpstr>　　　　   　　　　　  　　　　　　ご新規様限定  　　　　トリミング初回  　　　　20％OFF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動物病院 ひだまり</dc:creator>
  <cp:lastModifiedBy>動物病院 ひだまり</cp:lastModifiedBy>
  <cp:revision>3</cp:revision>
  <cp:lastPrinted>2026-05-14T08:13:42Z</cp:lastPrinted>
  <dcterms:created xsi:type="dcterms:W3CDTF">2026-05-14T03:45:15Z</dcterms:created>
  <dcterms:modified xsi:type="dcterms:W3CDTF">2026-05-14T08:27:09Z</dcterms:modified>
</cp:coreProperties>
</file>